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596"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AAB0"/>
    <a:srgbClr val="3B7579"/>
    <a:srgbClr val="AAD3D6"/>
    <a:srgbClr val="418287"/>
    <a:srgbClr val="DFE3E9"/>
    <a:srgbClr val="1F1F26"/>
    <a:srgbClr val="D6DBE2"/>
    <a:srgbClr val="CCD2DA"/>
    <a:srgbClr val="BBC3CD"/>
    <a:srgbClr val="D3D8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13A6AD-F5B5-4024-A304-A13E6196347C}" v="1" dt="2022-11-30T02:43:58.795"/>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03" autoAdjust="0"/>
    <p:restoredTop sz="95280" autoAdjust="0"/>
  </p:normalViewPr>
  <p:slideViewPr>
    <p:cSldViewPr snapToGrid="0" snapToObjects="1" showGuides="1">
      <p:cViewPr varScale="1">
        <p:scale>
          <a:sx n="93" d="100"/>
          <a:sy n="93" d="100"/>
        </p:scale>
        <p:origin x="72" y="246"/>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60" d="100"/>
          <a:sy n="60" d="100"/>
        </p:scale>
        <p:origin x="3187"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commentAuthors" Target="commentAuthors.xml"/><Relationship Id="rId10" Type="http://schemas.microsoft.com/office/2016/11/relationships/changesInfo" Target="changesInfos/changesInfo1.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ci sparrow" userId="cf2e0ee19abdfb78" providerId="LiveId" clId="{6D13A6AD-F5B5-4024-A304-A13E6196347C}"/>
    <pc:docChg chg="modSld">
      <pc:chgData name="marci sparrow" userId="cf2e0ee19abdfb78" providerId="LiveId" clId="{6D13A6AD-F5B5-4024-A304-A13E6196347C}" dt="2022-11-30T03:05:38.238" v="123" actId="1076"/>
      <pc:docMkLst>
        <pc:docMk/>
      </pc:docMkLst>
      <pc:sldChg chg="addSp modSp mod">
        <pc:chgData name="marci sparrow" userId="cf2e0ee19abdfb78" providerId="LiveId" clId="{6D13A6AD-F5B5-4024-A304-A13E6196347C}" dt="2022-11-30T03:05:38.238" v="123" actId="1076"/>
        <pc:sldMkLst>
          <pc:docMk/>
          <pc:sldMk cId="79592761" sldId="2596"/>
        </pc:sldMkLst>
        <pc:spChg chg="mod">
          <ac:chgData name="marci sparrow" userId="cf2e0ee19abdfb78" providerId="LiveId" clId="{6D13A6AD-F5B5-4024-A304-A13E6196347C}" dt="2022-11-30T02:42:55.606" v="0" actId="20577"/>
          <ac:spMkLst>
            <pc:docMk/>
            <pc:sldMk cId="79592761" sldId="2596"/>
            <ac:spMk id="3" creationId="{7555E40E-3256-4272-A29D-F2438D5C136F}"/>
          </ac:spMkLst>
        </pc:spChg>
        <pc:spChg chg="add mod">
          <ac:chgData name="marci sparrow" userId="cf2e0ee19abdfb78" providerId="LiveId" clId="{6D13A6AD-F5B5-4024-A304-A13E6196347C}" dt="2022-11-30T02:45:32.816" v="73" actId="113"/>
          <ac:spMkLst>
            <pc:docMk/>
            <pc:sldMk cId="79592761" sldId="2596"/>
            <ac:spMk id="6" creationId="{54017869-7F21-AD6B-F048-0C1AF8B51011}"/>
          </ac:spMkLst>
        </pc:spChg>
        <pc:picChg chg="mod">
          <ac:chgData name="marci sparrow" userId="cf2e0ee19abdfb78" providerId="LiveId" clId="{6D13A6AD-F5B5-4024-A304-A13E6196347C}" dt="2022-11-30T03:04:53.100" v="118" actId="1076"/>
          <ac:picMkLst>
            <pc:docMk/>
            <pc:sldMk cId="79592761" sldId="2596"/>
            <ac:picMk id="5" creationId="{59A5D366-BDCD-4761-A29B-21881A691F59}"/>
          </ac:picMkLst>
        </pc:picChg>
        <pc:picChg chg="add mod">
          <ac:chgData name="marci sparrow" userId="cf2e0ee19abdfb78" providerId="LiveId" clId="{6D13A6AD-F5B5-4024-A304-A13E6196347C}" dt="2022-11-30T03:05:38.238" v="123" actId="1076"/>
          <ac:picMkLst>
            <pc:docMk/>
            <pc:sldMk cId="79592761" sldId="2596"/>
            <ac:picMk id="8" creationId="{87C62926-6F20-0B12-2DE4-EB851F556763}"/>
          </ac:picMkLst>
        </pc:picChg>
        <pc:picChg chg="add mod">
          <ac:chgData name="marci sparrow" userId="cf2e0ee19abdfb78" providerId="LiveId" clId="{6D13A6AD-F5B5-4024-A304-A13E6196347C}" dt="2022-11-30T03:05:31.076" v="122" actId="1076"/>
          <ac:picMkLst>
            <pc:docMk/>
            <pc:sldMk cId="79592761" sldId="2596"/>
            <ac:picMk id="10" creationId="{5C1BFC61-DBAA-AC3E-D32A-B9A1ED06C873}"/>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48B25D-8766-427E-8C9E-4845048D8DFC}" type="datetimeFigureOut">
              <a:rPr lang="en-US" smtClean="0"/>
              <a:t>11/29/2022</a:t>
            </a:fld>
            <a:endParaRPr lang="en-US"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A8A28B-0568-4092-BB1A-13C9B073E3A0}" type="slidenum">
              <a:rPr lang="en-US" smtClean="0"/>
              <a:t>‹#›</a:t>
            </a:fld>
            <a:endParaRPr lang="en-US"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F439B-391B-4B41-826A-951FCF412C34}" type="datetimeFigureOut">
              <a:rPr lang="en-US" smtClean="0"/>
              <a:t>11/29/2022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0038-7055-434C-B6C4-B8C69565C600}" type="slidenum">
              <a:rPr lang="en-US" smtClean="0"/>
              <a:t>‹#›</a:t>
            </a:fld>
            <a:endParaRPr lang="en-US"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a:lstStyle/>
          <a:p>
            <a:r>
              <a:rPr lang="en-US"/>
              <a:t>Click icon to add picture</a:t>
            </a:r>
            <a:endParaRPr lang="en-US" dirty="0"/>
          </a:p>
        </p:txBody>
      </p:sp>
      <p:sp>
        <p:nvSpPr>
          <p:cNvPr id="2" name="Rectangle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5037721"/>
            <a:ext cx="9575801"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6125744"/>
            <a:ext cx="9575800"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2079137" y="4855144"/>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ide Divider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anchor="t">
            <a:noAutofit/>
          </a:bodyPr>
          <a:lstStyle>
            <a:lvl1pPr>
              <a:defRPr sz="5000" b="1">
                <a:solidFill>
                  <a:schemeClr val="bg1"/>
                </a:solidFill>
                <a:latin typeface="+mj-lt"/>
              </a:defRPr>
            </a:lvl1pPr>
          </a:lstStyle>
          <a:p>
            <a:r>
              <a:rPr lang="en-US" dirty="0"/>
              <a:t>CLICK TO ADD TITLE</a:t>
            </a:r>
          </a:p>
        </p:txBody>
      </p:sp>
      <p:sp>
        <p:nvSpPr>
          <p:cNvPr id="9"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Divider 2">
    <p:bg>
      <p:bgPr>
        <a:solidFill>
          <a:schemeClr val="accent1"/>
        </a:solidFill>
        <a:effectLst/>
      </p:bgPr>
    </p:bg>
    <p:spTree>
      <p:nvGrpSpPr>
        <p:cNvPr id="1" name=""/>
        <p:cNvGrpSpPr/>
        <p:nvPr/>
      </p:nvGrpSpPr>
      <p:grpSpPr>
        <a:xfrm>
          <a:off x="0" y="0"/>
          <a:ext cx="0" cy="0"/>
          <a:chOff x="0" y="0"/>
          <a:chExt cx="0" cy="0"/>
        </a:xfrm>
      </p:grpSpPr>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12"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3" name="Shape 62" title="Decorative">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dirty="0"/>
              <a:t>Agenda</a:t>
            </a:r>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2" y="3899540"/>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a:lstStyle/>
          <a:p>
            <a:r>
              <a:rPr lang="en-US" noProof="0"/>
              <a:t>Click icon to add picture</a:t>
            </a:r>
            <a:endParaRPr lang="en-US" noProof="0" dirty="0"/>
          </a:p>
        </p:txBody>
      </p:sp>
      <p:sp>
        <p:nvSpPr>
          <p:cNvPr id="3" name="Rectangle 2" title="Decorative"/>
          <p:cNvSpPr/>
          <p:nvPr userDrawn="1"/>
        </p:nvSpPr>
        <p:spPr>
          <a:xfrm>
            <a:off x="491066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1" y="879710"/>
            <a:ext cx="4801847"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1" y="195615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1" y="303260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1" y="410904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1" y="518549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4" y="87971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4" y="195615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4" y="303260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4" y="410904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4" y="518549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noProof="0"/>
              <a:t>Agenda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769354" y="2596916"/>
            <a:ext cx="4385841" cy="1325563"/>
          </a:xfrm>
        </p:spPr>
        <p:txBody>
          <a:bodyPr anchor="b"/>
          <a:lstStyle>
            <a:lvl1pPr algn="l">
              <a:defRPr>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769353" y="4628132"/>
            <a:ext cx="4385841" cy="1325562"/>
          </a:xfrm>
        </p:spPr>
        <p:txBody>
          <a:bodyPr>
            <a:noAutofit/>
          </a:bodyPr>
          <a:lstStyle>
            <a:lvl1pPr marL="0" indent="0" algn="l">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p:nvPr>
        </p:nvSpPr>
        <p:spPr>
          <a:xfrm>
            <a:off x="769353" y="4165142"/>
            <a:ext cx="4385841" cy="382749"/>
          </a:xfrm>
        </p:spPr>
        <p:txBody>
          <a:bodyPr anchor="b">
            <a:normAutofit/>
          </a:bodyPr>
          <a:lstStyle>
            <a:lvl1pPr marL="0" indent="0" algn="l">
              <a:buNone/>
              <a:defRPr sz="1600" b="1">
                <a:latin typeface="+mj-lt"/>
                <a:cs typeface="Arial" panose="020B0604020202020204" pitchFamily="34" charset="0"/>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9"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a:normAutofit/>
          </a:bodyPr>
          <a:lstStyle>
            <a:lvl1pPr>
              <a:defRPr sz="800"/>
            </a:lvl1pPr>
          </a:lstStyle>
          <a:p>
            <a:r>
              <a:rPr lang="en-US"/>
              <a:t>Click icon to add picture</a:t>
            </a:r>
            <a:endParaRPr lang="en-US" dirty="0"/>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38200" y="571465"/>
            <a:ext cx="525780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87825" y="3212363"/>
            <a:ext cx="4312353" cy="2962659"/>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hape 62" title="Decorative">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6987825" y="1190909"/>
            <a:ext cx="4554008" cy="1325563"/>
          </a:xfrm>
        </p:spPr>
        <p:txBody>
          <a:bodyPr lIns="0" anchor="b">
            <a:normAutofit/>
          </a:bodyPr>
          <a:lstStyle>
            <a:lvl1pPr algn="l">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97253" y="2920422"/>
            <a:ext cx="4544580" cy="3226378"/>
          </a:xfrm>
        </p:spPr>
        <p:txBody>
          <a:bodyPr lIns="0" tIns="72000">
            <a:normAutofit/>
          </a:bodyPr>
          <a:lstStyle>
            <a:lvl1pPr>
              <a:defRPr sz="1400"/>
            </a:lvl1pPr>
            <a:lvl2pPr>
              <a:defRPr sz="1200"/>
            </a:lvl2pPr>
            <a:lvl3pPr>
              <a:defRPr sz="110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38199" y="3606800"/>
            <a:ext cx="4927601" cy="2540000"/>
          </a:xfrm>
        </p:spPr>
        <p:txBody>
          <a:bodyPr lIns="0" tIns="7200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a:lstStyle/>
          <a:p>
            <a:r>
              <a:rPr lang="en-US"/>
              <a:t>Click icon to add picture</a:t>
            </a:r>
            <a:endParaRPr lang="en-US" dirty="0"/>
          </a:p>
        </p:txBody>
      </p:sp>
      <p:sp>
        <p:nvSpPr>
          <p:cNvPr id="11" name="Rectangle 10" title="Decorative"/>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4252921" y="936980"/>
            <a:ext cx="3686159" cy="1466055"/>
          </a:xfrm>
        </p:spPr>
        <p:txBody>
          <a:bodyPr lIns="0" anchor="t">
            <a:normAutofit/>
          </a:bodyPr>
          <a:lstStyle>
            <a:lvl1pPr algn="l">
              <a:defRPr sz="4000">
                <a:solidFill>
                  <a:schemeClr val="bg1"/>
                </a:solidFill>
                <a:latin typeface="+mj-lt"/>
              </a:defRPr>
            </a:lvl1pPr>
          </a:lstStyle>
          <a:p>
            <a:r>
              <a:rPr lang="en-US"/>
              <a:t>Click to edit Master title style</a:t>
            </a: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252921" y="2811606"/>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Rectangle 11" title="Decorative">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title="Decorative">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333454" y="2084831"/>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375228" y="2084831"/>
            <a:ext cx="3658010"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a:extLst>
              <a:ext uri="{FF2B5EF4-FFF2-40B4-BE49-F238E27FC236}">
                <a16:creationId xmlns:a16="http://schemas.microsoft.com/office/drawing/2014/main" id="{110731EC-67BA-493B-B1C7-6258DD2B6042}"/>
              </a:ext>
            </a:extLst>
          </p:cNvPr>
          <p:cNvSpPr>
            <a:spLocks noGrp="1"/>
          </p:cNvSpPr>
          <p:nvPr>
            <p:ph type="title"/>
          </p:nvPr>
        </p:nvSpPr>
        <p:spPr>
          <a:xfrm>
            <a:off x="403410" y="1670007"/>
            <a:ext cx="3686159" cy="1466055"/>
          </a:xfrm>
        </p:spPr>
        <p:txBody>
          <a:bodyPr lIns="0" anchor="t">
            <a:normAutofit/>
          </a:bodyPr>
          <a:lstStyle>
            <a:lvl1pPr algn="l">
              <a:defRPr sz="4000">
                <a:solidFill>
                  <a:schemeClr val="tx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title="Decorative">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a:lstStyle/>
          <a:p>
            <a:r>
              <a:rPr lang="en-US"/>
              <a:t>Click icon to add picture</a:t>
            </a:r>
            <a:endParaRPr lang="en-US" dirty="0"/>
          </a:p>
        </p:txBody>
      </p:sp>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568447" y="4070639"/>
            <a:ext cx="3448800"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254055" y="4070639"/>
            <a:ext cx="345026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38200" y="4049104"/>
            <a:ext cx="3136900" cy="2168682"/>
          </a:xfrm>
        </p:spPr>
        <p:txBody>
          <a:bodyPr lIns="0" anchor="ctr">
            <a:normAutofit/>
          </a:bodyPr>
          <a:lstStyle>
            <a:lvl1pPr algn="l">
              <a:defRPr sz="4000">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40000"/>
                <a:lumOff val="6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849647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44948" y="1193765"/>
            <a:ext cx="438584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6182016" y="1598619"/>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6" name="Text Placeholder 6">
            <a:extLst>
              <a:ext uri="{FF2B5EF4-FFF2-40B4-BE49-F238E27FC236}">
                <a16:creationId xmlns:a16="http://schemas.microsoft.com/office/drawing/2014/main" id="{B2C5FA2F-DD81-4A72-AB26-A4C663724F42}"/>
              </a:ext>
            </a:extLst>
          </p:cNvPr>
          <p:cNvSpPr>
            <a:spLocks noGrp="1"/>
          </p:cNvSpPr>
          <p:nvPr>
            <p:ph type="body" sz="quarter" idx="13"/>
          </p:nvPr>
        </p:nvSpPr>
        <p:spPr>
          <a:xfrm>
            <a:off x="6182018" y="4093464"/>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10" name="Shape 62" title="Decorative">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9708105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a:lstStyle/>
          <a:p>
            <a:r>
              <a:rPr lang="en-US"/>
              <a:t>Click icon to add picture</a:t>
            </a:r>
            <a:endParaRPr lang="en-US" dirty="0"/>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solidFill>
            <a:schemeClr val="accent1"/>
          </a:solidFill>
        </p:spPr>
        <p:txBody>
          <a:bodyPr lIns="252000" tIns="144000" rIns="144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anchor="t"/>
          <a:lstStyle>
            <a:lvl1pPr algn="l">
              <a:defRPr>
                <a:latin typeface="+mj-lt"/>
              </a:defRPr>
            </a:lvl1pPr>
          </a:lstStyle>
          <a:p>
            <a:r>
              <a:rPr lang="en-US" dirty="0"/>
              <a:t>Click to </a:t>
            </a:r>
            <a:br>
              <a:rPr lang="en-US" dirty="0"/>
            </a:br>
            <a:r>
              <a:rPr lang="en-US" dirty="0"/>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217407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0" y="3206186"/>
            <a:ext cx="12192000" cy="3651813"/>
          </a:xfrm>
          <a:solidFill>
            <a:schemeClr val="accent2"/>
          </a:solidFill>
        </p:spPr>
        <p:txBody>
          <a:bodyPr lIns="5400000" tIns="216000" rIns="1800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anchor="b"/>
          <a:lstStyle>
            <a:lvl1pPr algn="l">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997227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838199" y="4586456"/>
            <a:ext cx="10349090" cy="1577281"/>
          </a:xfrm>
          <a:noFill/>
          <a:ln>
            <a:noFill/>
          </a:ln>
        </p:spPr>
        <p:txBody>
          <a:bodyPr lIns="0" tIns="216000" rIns="0">
            <a:noAutofit/>
          </a:bodyPr>
          <a:lstStyle>
            <a:lvl1pPr marL="0" indent="0" algn="ctr">
              <a:lnSpc>
                <a:spcPct val="100000"/>
              </a:lnSpc>
              <a:buNone/>
              <a:defRPr sz="1400">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anchor="b"/>
          <a:lstStyle>
            <a:lvl1pPr algn="ctr">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5831282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title="Decorative">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a:lnSpc>
                <a:spcPct val="100000"/>
              </a:lnSpc>
              <a:spcBef>
                <a:spcPts val="1000"/>
              </a:spcBef>
              <a:buFont typeface="Arial" panose="020B0604020202020204" pitchFamily="34" charset="0"/>
              <a:buNone/>
            </a:pPr>
            <a:endParaRPr lang="en-US" sz="1400" b="0" i="0" dirty="0">
              <a:solidFill>
                <a:schemeClr val="tx2"/>
              </a:solidFill>
              <a:latin typeface="Arial" panose="020B0604020202020204" pitchFamily="34" charset="0"/>
              <a:cs typeface="Arial" panose="020B0604020202020204" pitchFamily="34" charset="0"/>
            </a:endParaRP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anchor="t"/>
          <a:lstStyle>
            <a:lvl1pPr algn="l">
              <a:defRPr>
                <a:solidFill>
                  <a:schemeClr val="bg1"/>
                </a:solidFill>
                <a:latin typeface="+mj-lt"/>
              </a:defRPr>
            </a:lvl1pPr>
          </a:lstStyle>
          <a:p>
            <a:r>
              <a:rPr lang="en-US" dirty="0"/>
              <a:t>Click to </a:t>
            </a:r>
            <a:br>
              <a:rPr lang="en-US" dirty="0"/>
            </a:br>
            <a:r>
              <a:rPr lang="en-US" dirty="0"/>
              <a:t>Add Title</a:t>
            </a:r>
          </a:p>
        </p:txBody>
      </p:sp>
      <p:sp>
        <p:nvSpPr>
          <p:cNvPr id="8" name="Text Placeholder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anchor="t">
            <a:normAutofit/>
          </a:bodyPr>
          <a:lstStyle>
            <a:lvl1pPr marL="0" indent="0">
              <a:buNone/>
              <a:defRPr sz="1600" b="1">
                <a:solidFill>
                  <a:schemeClr val="tx1"/>
                </a:solidFill>
                <a:latin typeface="+mj-lt"/>
                <a:cs typeface="Arial" panose="020B0604020202020204" pitchFamily="34" charset="0"/>
              </a:defRPr>
            </a:lvl1pPr>
          </a:lstStyle>
          <a:p>
            <a:pPr lvl="0"/>
            <a:r>
              <a:rPr lang="en-US" dirty="0"/>
              <a:t>Click to add title here</a:t>
            </a:r>
          </a:p>
        </p:txBody>
      </p:sp>
      <p:sp>
        <p:nvSpPr>
          <p:cNvPr id="9" name="Text Placeholder 3">
            <a:extLst>
              <a:ext uri="{FF2B5EF4-FFF2-40B4-BE49-F238E27FC236}">
                <a16:creationId xmlns:a16="http://schemas.microsoft.com/office/drawing/2014/main" id="{0E3F0CD0-D764-45BB-9798-E9046593B3AC}"/>
              </a:ext>
            </a:extLst>
          </p:cNvPr>
          <p:cNvSpPr>
            <a:spLocks noGrp="1"/>
          </p:cNvSpPr>
          <p:nvPr>
            <p:ph type="body" sz="quarter" idx="15"/>
          </p:nvPr>
        </p:nvSpPr>
        <p:spPr>
          <a:xfrm>
            <a:off x="5359078" y="1588155"/>
            <a:ext cx="6121722" cy="1397178"/>
          </a:xfrm>
        </p:spPr>
        <p:txBody>
          <a:bodyPr lIns="0" tIns="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
        <p:nvSpPr>
          <p:cNvPr id="10" name="Text Placeholder 3">
            <a:extLst>
              <a:ext uri="{FF2B5EF4-FFF2-40B4-BE49-F238E27FC236}">
                <a16:creationId xmlns:a16="http://schemas.microsoft.com/office/drawing/2014/main" id="{0E3F0CD0-D764-45BB-9798-E9046593B3AC}"/>
              </a:ext>
            </a:extLst>
          </p:cNvPr>
          <p:cNvSpPr>
            <a:spLocks noGrp="1"/>
          </p:cNvSpPr>
          <p:nvPr>
            <p:ph type="body" sz="quarter" idx="16"/>
          </p:nvPr>
        </p:nvSpPr>
        <p:spPr>
          <a:xfrm>
            <a:off x="838200" y="3737092"/>
            <a:ext cx="3085618" cy="2663707"/>
          </a:xfrm>
        </p:spPr>
        <p:txBody>
          <a:bodyPr lIns="0" tIns="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Tree>
    <p:extLst>
      <p:ext uri="{BB962C8B-B14F-4D97-AF65-F5344CB8AC3E}">
        <p14:creationId xmlns:p14="http://schemas.microsoft.com/office/powerpoint/2010/main" val="33363622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a:normAutofit/>
          </a:bodyPr>
          <a:lstStyle>
            <a:lvl1pPr algn="ctr">
              <a:defRPr sz="4000">
                <a:solidFill>
                  <a:schemeClr val="bg1"/>
                </a:solidFill>
                <a:latin typeface="+mj-lt"/>
              </a:defRPr>
            </a:lvl1p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953602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title="Decorative"/>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anchor="b">
            <a:noAutofit/>
          </a:bodyPr>
          <a:lstStyle>
            <a:lvl1pPr algn="l">
              <a:defRPr sz="5000" b="1">
                <a:solidFill>
                  <a:schemeClr val="bg1"/>
                </a:solidFill>
                <a:latin typeface="+mj-lt"/>
              </a:defRPr>
            </a:lvl1pPr>
          </a:lstStyle>
          <a:p>
            <a:r>
              <a:rPr lang="en-US" dirty="0"/>
              <a:t>CLICK TO ADD TITLE</a:t>
            </a:r>
          </a:p>
        </p:txBody>
      </p:sp>
      <p:sp>
        <p:nvSpPr>
          <p:cNvPr id="10" name="Text Placeholder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a:normAutofit/>
          </a:bodyPr>
          <a:lstStyle>
            <a:lvl1pPr marL="0" indent="0" algn="l">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1" name="Shape 62" title="Decorative">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anchor="ctr"/>
          <a:lstStyle/>
          <a:p>
            <a:pPr algn="l">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Tree>
    <p:extLst>
      <p:ext uri="{BB962C8B-B14F-4D97-AF65-F5344CB8AC3E}">
        <p14:creationId xmlns:p14="http://schemas.microsoft.com/office/powerpoint/2010/main" val="26320271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5"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1"/>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597402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3"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2"/>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295594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61472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2125954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0843891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4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338258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7136611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001797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826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8"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anchor="t">
            <a:noAutofit/>
          </a:bodyPr>
          <a:lstStyle>
            <a:lvl1pPr algn="ct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2" name="Rectangle 1" title="Decorative"/>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a:r>
              <a:rPr lang="en-US" dirty="0"/>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94804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a:r>
              <a:rPr lang="en-US" dirty="0"/>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6495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a:r>
              <a:rPr lang="en-US" dirty="0"/>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36834422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1</a:t>
            </a:r>
          </a:p>
        </p:txBody>
      </p:sp>
    </p:spTree>
    <p:extLst>
      <p:ext uri="{BB962C8B-B14F-4D97-AF65-F5344CB8AC3E}">
        <p14:creationId xmlns:p14="http://schemas.microsoft.com/office/powerpoint/2010/main" val="40552306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11717688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27217497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21" name="Picture Placeholder 5" title="Decorative">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2" name="Picture Placeholder 5" title="Decorative">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3" name="Picture Placeholder 5" title="Decorative">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solidFill>
                  <a:schemeClr val="bg1"/>
                </a:solidFill>
              </a:defRPr>
            </a:lvl1pPr>
          </a:lstStyle>
          <a:p>
            <a:r>
              <a:rPr lang="en-US" noProof="0"/>
              <a:t>Click to Add Slide Title Here</a:t>
            </a:r>
          </a:p>
        </p:txBody>
      </p:sp>
      <p:sp>
        <p:nvSpPr>
          <p:cNvPr id="25"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6"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noProof="0"/>
              <a:t>Click to edit Master text styles</a:t>
            </a:r>
          </a:p>
        </p:txBody>
      </p:sp>
      <p:sp>
        <p:nvSpPr>
          <p:cNvPr id="27"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solidFill>
                <a:schemeClr val="bg1"/>
              </a:solidFill>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58980"/>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lvl1pPr>
          </a:lstStyle>
          <a:p>
            <a:r>
              <a:rPr lang="en-US" noProof="0"/>
              <a:t>Click to Add Slide Title Here</a:t>
            </a:r>
          </a:p>
        </p:txBody>
      </p:sp>
      <p:sp>
        <p:nvSpPr>
          <p:cNvPr id="20"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4"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noProof="0"/>
              <a:t>Click to edit Master text styles</a:t>
            </a:r>
          </a:p>
        </p:txBody>
      </p:sp>
      <p:sp>
        <p:nvSpPr>
          <p:cNvPr id="2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 name="Ov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Ov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Ov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8" name="Picture Placeholder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9" name="Picture Placeholder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30" name="Picture Placeholder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3923752"/>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3916626"/>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20"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541483"/>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with Image">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4604472"/>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4597346"/>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2"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15"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731691"/>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7"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0" name="Ov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Ov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Ov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5" name="Picture Placeholder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6" name="Picture Placeholder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7" name="Picture Placeholder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anchor="b"/>
          <a:lstStyle>
            <a:lvl1pPr>
              <a:defRPr b="1"/>
            </a:lvl1pPr>
          </a:lstStyle>
          <a:p>
            <a:r>
              <a:rPr lang="en-US" noProof="0"/>
              <a:t>Click to Add Slide Title Here</a:t>
            </a:r>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Rectangle 2" title="Decorative"/>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1" y="597067"/>
            <a:ext cx="8768625" cy="1149325"/>
          </a:xfrm>
        </p:spPr>
        <p:txBody>
          <a:bodyPr lIns="0"/>
          <a:lstStyle>
            <a:lvl1pPr algn="ctr">
              <a:defRPr>
                <a:solidFill>
                  <a:schemeClr val="bg1"/>
                </a:solidFill>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1"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2"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solidFill>
                <a:schemeClr val="bg1"/>
              </a:solidFill>
            </a:endParaRPr>
          </a:p>
        </p:txBody>
      </p:sp>
    </p:spTree>
    <p:extLst>
      <p:ext uri="{BB962C8B-B14F-4D97-AF65-F5344CB8AC3E}">
        <p14:creationId xmlns:p14="http://schemas.microsoft.com/office/powerpoint/2010/main" val="6877645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Rectangle 3" title="Decorative"/>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title="Decorative"/>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title="Decorative"/>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7" y="616350"/>
            <a:ext cx="7978227" cy="1062602"/>
          </a:xfrm>
        </p:spPr>
        <p:txBody>
          <a:bodyPr lIns="0"/>
          <a:lstStyle>
            <a:lvl1pPr algn="ctr">
              <a:defRPr>
                <a:solidFill>
                  <a:schemeClr val="tx2"/>
                </a:solidFill>
              </a:defRPr>
            </a:lvl1pPr>
          </a:lstStyle>
          <a:p>
            <a:r>
              <a:rPr lang="en-US"/>
              <a:t>Click to edit Master title style</a:t>
            </a:r>
            <a:endParaRPr lang="en-US" dirty="0"/>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3"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26" name="Rectangle 25" title="Decorative"/>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264410"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6359042"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3288925"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5" name="Text Placeholder 6">
            <a:extLst>
              <a:ext uri="{FF2B5EF4-FFF2-40B4-BE49-F238E27FC236}">
                <a16:creationId xmlns:a16="http://schemas.microsoft.com/office/drawing/2014/main" id="{6D49870F-68D7-4CDC-8F2A-696151FA2B90}"/>
              </a:ext>
            </a:extLst>
          </p:cNvPr>
          <p:cNvSpPr>
            <a:spLocks noGrp="1"/>
          </p:cNvSpPr>
          <p:nvPr userDrawn="1">
            <p:ph type="body" sz="quarter" idx="21"/>
          </p:nvPr>
        </p:nvSpPr>
        <p:spPr>
          <a:xfrm>
            <a:off x="9412281"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6" name="Text Placeholder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31"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33311750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accent1"/>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a:lstStyle/>
          <a:p>
            <a:r>
              <a:rPr lang="en-US" noProof="0"/>
              <a:t>Click icon to add chart</a:t>
            </a:r>
            <a:endParaRPr lang="en-US" noProof="0" dirty="0"/>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900963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p>
            <a:r>
              <a:rPr lang="en-US" noProof="0"/>
              <a:t>Click icon to add chart</a:t>
            </a:r>
            <a:endParaRPr lang="en-US" noProof="0" dirty="0"/>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310127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19147689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21154258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a:lstStyle/>
          <a:p>
            <a:r>
              <a:rPr lang="en-US" noProof="0"/>
              <a:t>Click icon to add chart</a:t>
            </a:r>
            <a:endParaRPr lang="en-US" noProof="0" dirty="0"/>
          </a:p>
        </p:txBody>
      </p:sp>
    </p:spTree>
    <p:extLst>
      <p:ext uri="{BB962C8B-B14F-4D97-AF65-F5344CB8AC3E}">
        <p14:creationId xmlns:p14="http://schemas.microsoft.com/office/powerpoint/2010/main" val="7445607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a:lstStyle/>
          <a:p>
            <a:r>
              <a:rPr lang="en-US" noProof="0"/>
              <a:t>Click icon to add chart</a:t>
            </a:r>
            <a:endParaRPr lang="en-US" noProof="0" dirty="0"/>
          </a:p>
        </p:txBody>
      </p:sp>
      <p:sp>
        <p:nvSpPr>
          <p:cNvPr id="4" name="Picture Placeholder 3" title="Decorative">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698514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with Image">
    <p:bg>
      <p:bgPr>
        <a:solidFill>
          <a:schemeClr val="accent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anchor="b"/>
          <a:lstStyle>
            <a:lvl1pPr algn="ctr">
              <a:defRPr/>
            </a:lvl1pPr>
          </a:lstStyle>
          <a:p>
            <a:r>
              <a:rPr lang="en-US" dirty="0"/>
              <a:t>CLICK TO EDIT MASTER TITLE STYLE</a:t>
            </a:r>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
        <p:nvSpPr>
          <p:cNvPr id="4" name="Table Placeholder 3" title="Decorative">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a:lstStyle/>
          <a:p>
            <a:r>
              <a:rPr lang="en-US"/>
              <a:t>Click icon to add table</a:t>
            </a:r>
            <a:endParaRPr lang="en-US" dirty="0"/>
          </a:p>
        </p:txBody>
      </p:sp>
    </p:spTree>
    <p:extLst>
      <p:ext uri="{BB962C8B-B14F-4D97-AF65-F5344CB8AC3E}">
        <p14:creationId xmlns:p14="http://schemas.microsoft.com/office/powerpoint/2010/main" val="850829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7" name="Picture Placeholder 6" title="Decorative">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2529377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0967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Picture Placeholder 4" title="Decorative">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a:lstStyle/>
          <a:p>
            <a:r>
              <a:rPr lang="en-US"/>
              <a:t>Click icon to add picture</a:t>
            </a:r>
            <a:endParaRPr lang="en-US" dirty="0"/>
          </a:p>
        </p:txBody>
      </p:sp>
      <p:sp>
        <p:nvSpPr>
          <p:cNvPr id="4"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a:lstStyle/>
          <a:p>
            <a:r>
              <a:rPr lang="en-US"/>
              <a:t>Click icon to add picture</a:t>
            </a:r>
            <a:endParaRPr lang="en-US" dirty="0"/>
          </a:p>
        </p:txBody>
      </p:sp>
      <p:sp>
        <p:nvSpPr>
          <p:cNvPr id="5" name="Picture Placeholder 4" title="Decorative">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title="Decorative"/>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title="Decorative"/>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title="Decorative"/>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with Image">
    <p:bg>
      <p:bgPr>
        <a:solidFill>
          <a:schemeClr val="accent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1" r:id="rId23"/>
    <p:sldLayoutId id="2147483704" r:id="rId24"/>
    <p:sldLayoutId id="2147483702" r:id="rId25"/>
    <p:sldLayoutId id="2147483713" r:id="rId26"/>
    <p:sldLayoutId id="2147483714" r:id="rId27"/>
    <p:sldLayoutId id="2147483715" r:id="rId28"/>
    <p:sldLayoutId id="2147483695" r:id="rId29"/>
    <p:sldLayoutId id="2147483730" r:id="rId30"/>
    <p:sldLayoutId id="2147483698" r:id="rId31"/>
    <p:sldLayoutId id="2147483731" r:id="rId32"/>
    <p:sldLayoutId id="2147483699" r:id="rId33"/>
    <p:sldLayoutId id="2147483732" r:id="rId34"/>
    <p:sldLayoutId id="2147483739" r:id="rId35"/>
    <p:sldLayoutId id="2147483740" r:id="rId36"/>
    <p:sldLayoutId id="2147483700" r:id="rId37"/>
    <p:sldLayoutId id="2147483741" r:id="rId38"/>
    <p:sldLayoutId id="2147483742" r:id="rId39"/>
    <p:sldLayoutId id="2147483696" r:id="rId40"/>
    <p:sldLayoutId id="2147483743" r:id="rId41"/>
    <p:sldLayoutId id="2147483744" r:id="rId42"/>
    <p:sldLayoutId id="2147483745" r:id="rId43"/>
    <p:sldLayoutId id="2147483705" r:id="rId44"/>
    <p:sldLayoutId id="2147483746" r:id="rId45"/>
    <p:sldLayoutId id="2147483687" r:id="rId46"/>
    <p:sldLayoutId id="2147483719" r:id="rId47"/>
    <p:sldLayoutId id="2147483720" r:id="rId48"/>
    <p:sldLayoutId id="2147483718" r:id="rId49"/>
    <p:sldLayoutId id="2147483721" r:id="rId50"/>
    <p:sldLayoutId id="2147483716" r:id="rId51"/>
    <p:sldLayoutId id="2147483722" r:id="rId52"/>
    <p:sldLayoutId id="2147483723" r:id="rId53"/>
    <p:sldLayoutId id="2147483753" r:id="rId54"/>
    <p:sldLayoutId id="2147483754" r:id="rId55"/>
    <p:sldLayoutId id="2147483755" r:id="rId56"/>
    <p:sldLayoutId id="2147483756" r:id="rId57"/>
    <p:sldLayoutId id="2147483725" r:id="rId58"/>
    <p:sldLayoutId id="2147483726" r:id="rId59"/>
    <p:sldLayoutId id="2147483675" r:id="rId60"/>
    <p:sldLayoutId id="2147483677" r:id="rId61"/>
    <p:sldLayoutId id="2147483729" r:id="rId62"/>
    <p:sldLayoutId id="2147483747" r:id="rId63"/>
    <p:sldLayoutId id="2147483728" r:id="rId64"/>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using a cell phone&#10;&#10;Description automatically generated with medium confidence">
            <a:extLst>
              <a:ext uri="{FF2B5EF4-FFF2-40B4-BE49-F238E27FC236}">
                <a16:creationId xmlns:a16="http://schemas.microsoft.com/office/drawing/2014/main" id="{59A5D366-BDCD-4761-A29B-21881A691F59}"/>
              </a:ext>
            </a:extLst>
          </p:cNvPr>
          <p:cNvPicPr>
            <a:picLocks noChangeAspect="1"/>
          </p:cNvPicPr>
          <p:nvPr/>
        </p:nvPicPr>
        <p:blipFill rotWithShape="1">
          <a:blip r:embed="rId2"/>
          <a:srcRect t="29313" b="13936"/>
          <a:stretch/>
        </p:blipFill>
        <p:spPr>
          <a:xfrm>
            <a:off x="20" y="0"/>
            <a:ext cx="12191980" cy="4694765"/>
          </a:xfrm>
          <a:prstGeom prst="rect">
            <a:avLst/>
          </a:prstGeom>
          <a:noFill/>
        </p:spPr>
      </p:pic>
      <p:sp>
        <p:nvSpPr>
          <p:cNvPr id="2" name="Title 1">
            <a:extLst>
              <a:ext uri="{FF2B5EF4-FFF2-40B4-BE49-F238E27FC236}">
                <a16:creationId xmlns:a16="http://schemas.microsoft.com/office/drawing/2014/main" id="{83823991-6F5F-45D3-883F-8179BE10396D}"/>
              </a:ext>
            </a:extLst>
          </p:cNvPr>
          <p:cNvSpPr>
            <a:spLocks noGrp="1"/>
          </p:cNvSpPr>
          <p:nvPr>
            <p:ph type="title"/>
          </p:nvPr>
        </p:nvSpPr>
        <p:spPr>
          <a:xfrm>
            <a:off x="838199" y="5037721"/>
            <a:ext cx="9575801" cy="891250"/>
          </a:xfrm>
          <a:prstGeom prst="rect">
            <a:avLst/>
          </a:prstGeom>
        </p:spPr>
        <p:txBody>
          <a:bodyPr anchor="t">
            <a:normAutofit/>
          </a:bodyPr>
          <a:lstStyle/>
          <a:p>
            <a:r>
              <a:rPr lang="en-US" u="sng" dirty="0">
                <a:solidFill>
                  <a:srgbClr val="002060"/>
                </a:solidFill>
              </a:rPr>
              <a:t>D</a:t>
            </a:r>
            <a:r>
              <a:rPr lang="en-US" dirty="0"/>
              <a:t>octor </a:t>
            </a:r>
            <a:r>
              <a:rPr lang="en-US" u="sng" dirty="0">
                <a:solidFill>
                  <a:srgbClr val="002060"/>
                </a:solidFill>
              </a:rPr>
              <a:t>P</a:t>
            </a:r>
            <a:r>
              <a:rPr lang="en-US" dirty="0"/>
              <a:t>atient </a:t>
            </a:r>
            <a:r>
              <a:rPr lang="en-US" u="sng" dirty="0">
                <a:solidFill>
                  <a:srgbClr val="002060"/>
                </a:solidFill>
              </a:rPr>
              <a:t>S</a:t>
            </a:r>
            <a:r>
              <a:rPr lang="en-US" dirty="0"/>
              <a:t>cheduler      </a:t>
            </a:r>
          </a:p>
        </p:txBody>
      </p:sp>
      <p:sp>
        <p:nvSpPr>
          <p:cNvPr id="3" name="Text Placeholder 2">
            <a:extLst>
              <a:ext uri="{FF2B5EF4-FFF2-40B4-BE49-F238E27FC236}">
                <a16:creationId xmlns:a16="http://schemas.microsoft.com/office/drawing/2014/main" id="{7555E40E-3256-4272-A29D-F2438D5C136F}"/>
              </a:ext>
            </a:extLst>
          </p:cNvPr>
          <p:cNvSpPr>
            <a:spLocks noGrp="1"/>
          </p:cNvSpPr>
          <p:nvPr>
            <p:ph type="body" sz="quarter" idx="14"/>
          </p:nvPr>
        </p:nvSpPr>
        <p:spPr>
          <a:xfrm>
            <a:off x="838200" y="6125744"/>
            <a:ext cx="9575800" cy="338549"/>
          </a:xfrm>
          <a:prstGeom prst="rect">
            <a:avLst/>
          </a:prstGeom>
        </p:spPr>
        <p:txBody>
          <a:bodyPr>
            <a:normAutofit/>
          </a:bodyPr>
          <a:lstStyle/>
          <a:p>
            <a:r>
              <a:rPr lang="en-US" dirty="0"/>
              <a:t>Its on your </a:t>
            </a:r>
            <a:r>
              <a:rPr lang="en-US" b="1" dirty="0">
                <a:solidFill>
                  <a:srgbClr val="002060"/>
                </a:solidFill>
              </a:rPr>
              <a:t>dime</a:t>
            </a:r>
            <a:r>
              <a:rPr lang="en-US" dirty="0"/>
              <a:t>, book on your </a:t>
            </a:r>
            <a:r>
              <a:rPr lang="en-US" b="1" dirty="0">
                <a:solidFill>
                  <a:srgbClr val="002060"/>
                </a:solidFill>
              </a:rPr>
              <a:t>time</a:t>
            </a:r>
            <a:r>
              <a:rPr lang="en-US" b="1" dirty="0"/>
              <a:t>!</a:t>
            </a:r>
            <a:endParaRPr lang="en-US" b="1" dirty="0">
              <a:solidFill>
                <a:srgbClr val="002060"/>
              </a:solidFill>
            </a:endParaRPr>
          </a:p>
        </p:txBody>
      </p:sp>
      <p:sp>
        <p:nvSpPr>
          <p:cNvPr id="4" name="TextBox 3">
            <a:extLst>
              <a:ext uri="{FF2B5EF4-FFF2-40B4-BE49-F238E27FC236}">
                <a16:creationId xmlns:a16="http://schemas.microsoft.com/office/drawing/2014/main" id="{9C493C2E-62DF-E12D-6683-72F67FBE3C7B}"/>
              </a:ext>
            </a:extLst>
          </p:cNvPr>
          <p:cNvSpPr txBox="1"/>
          <p:nvPr/>
        </p:nvSpPr>
        <p:spPr>
          <a:xfrm>
            <a:off x="7556643" y="4758599"/>
            <a:ext cx="4320283" cy="1938992"/>
          </a:xfrm>
          <a:prstGeom prst="rect">
            <a:avLst/>
          </a:prstGeom>
          <a:noFill/>
        </p:spPr>
        <p:txBody>
          <a:bodyPr wrap="square" rtlCol="0">
            <a:spAutoFit/>
          </a:bodyPr>
          <a:lstStyle/>
          <a:p>
            <a:r>
              <a:rPr lang="en-US" sz="2000" dirty="0">
                <a:solidFill>
                  <a:srgbClr val="002060"/>
                </a:solidFill>
                <a:latin typeface="Aparajita" panose="020B0502040204020203" pitchFamily="18" charset="0"/>
                <a:cs typeface="Aparajita" panose="020B0502040204020203" pitchFamily="18" charset="0"/>
              </a:rPr>
              <a:t>Gone are the days of calling the doctor’s office to schedule your appointments during business hours.  No more waiting on hold while other patients are being assisted.  DPS assists you with self-scheduling your appointments during times convenient for you.  </a:t>
            </a:r>
          </a:p>
        </p:txBody>
      </p:sp>
      <p:sp>
        <p:nvSpPr>
          <p:cNvPr id="6" name="TextBox 5">
            <a:extLst>
              <a:ext uri="{FF2B5EF4-FFF2-40B4-BE49-F238E27FC236}">
                <a16:creationId xmlns:a16="http://schemas.microsoft.com/office/drawing/2014/main" id="{54017869-7F21-AD6B-F048-0C1AF8B51011}"/>
              </a:ext>
            </a:extLst>
          </p:cNvPr>
          <p:cNvSpPr txBox="1"/>
          <p:nvPr/>
        </p:nvSpPr>
        <p:spPr>
          <a:xfrm>
            <a:off x="98460" y="2604498"/>
            <a:ext cx="2156718" cy="923330"/>
          </a:xfrm>
          <a:prstGeom prst="rect">
            <a:avLst/>
          </a:prstGeom>
          <a:noFill/>
        </p:spPr>
        <p:txBody>
          <a:bodyPr wrap="square" rtlCol="0">
            <a:spAutoFit/>
          </a:bodyPr>
          <a:lstStyle/>
          <a:p>
            <a:r>
              <a:rPr lang="en-US" b="1" dirty="0">
                <a:solidFill>
                  <a:srgbClr val="002060"/>
                </a:solidFill>
              </a:rPr>
              <a:t>Team Members:</a:t>
            </a:r>
          </a:p>
          <a:p>
            <a:r>
              <a:rPr lang="en-US" b="1" dirty="0">
                <a:solidFill>
                  <a:srgbClr val="002060"/>
                </a:solidFill>
              </a:rPr>
              <a:t>Marci Sparrow </a:t>
            </a:r>
          </a:p>
          <a:p>
            <a:r>
              <a:rPr lang="en-US" b="1" dirty="0">
                <a:solidFill>
                  <a:srgbClr val="002060"/>
                </a:solidFill>
              </a:rPr>
              <a:t>Melissa Rivera</a:t>
            </a:r>
          </a:p>
        </p:txBody>
      </p:sp>
      <p:pic>
        <p:nvPicPr>
          <p:cNvPr id="8" name="Picture 7">
            <a:extLst>
              <a:ext uri="{FF2B5EF4-FFF2-40B4-BE49-F238E27FC236}">
                <a16:creationId xmlns:a16="http://schemas.microsoft.com/office/drawing/2014/main" id="{87C62926-6F20-0B12-2DE4-EB851F556763}"/>
              </a:ext>
            </a:extLst>
          </p:cNvPr>
          <p:cNvPicPr>
            <a:picLocks noChangeAspect="1"/>
          </p:cNvPicPr>
          <p:nvPr/>
        </p:nvPicPr>
        <p:blipFill>
          <a:blip r:embed="rId3"/>
          <a:stretch>
            <a:fillRect/>
          </a:stretch>
        </p:blipFill>
        <p:spPr>
          <a:xfrm>
            <a:off x="9437659" y="3204358"/>
            <a:ext cx="1664394" cy="1133983"/>
          </a:xfrm>
          <a:prstGeom prst="rect">
            <a:avLst/>
          </a:prstGeom>
        </p:spPr>
      </p:pic>
      <p:pic>
        <p:nvPicPr>
          <p:cNvPr id="10" name="Picture 9">
            <a:extLst>
              <a:ext uri="{FF2B5EF4-FFF2-40B4-BE49-F238E27FC236}">
                <a16:creationId xmlns:a16="http://schemas.microsoft.com/office/drawing/2014/main" id="{5C1BFC61-DBAA-AC3E-D32A-B9A1ED06C873}"/>
              </a:ext>
            </a:extLst>
          </p:cNvPr>
          <p:cNvPicPr>
            <a:picLocks noChangeAspect="1"/>
          </p:cNvPicPr>
          <p:nvPr/>
        </p:nvPicPr>
        <p:blipFill>
          <a:blip r:embed="rId4"/>
          <a:stretch>
            <a:fillRect/>
          </a:stretch>
        </p:blipFill>
        <p:spPr>
          <a:xfrm>
            <a:off x="6214999" y="4436728"/>
            <a:ext cx="5976981" cy="242890"/>
          </a:xfrm>
          <a:prstGeom prst="rect">
            <a:avLst/>
          </a:prstGeom>
        </p:spPr>
      </p:pic>
    </p:spTree>
    <p:extLst>
      <p:ext uri="{BB962C8B-B14F-4D97-AF65-F5344CB8AC3E}">
        <p14:creationId xmlns:p14="http://schemas.microsoft.com/office/powerpoint/2010/main" val="79592761"/>
      </p:ext>
    </p:extLst>
  </p:cSld>
  <p:clrMapOvr>
    <a:masterClrMapping/>
  </p:clrMapOvr>
</p:sld>
</file>

<file path=ppt/theme/theme1.xml><?xml version="1.0" encoding="utf-8"?>
<a:theme xmlns:a="http://schemas.openxmlformats.org/drawingml/2006/main"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ICK TO ADD TITLE" id="{634D9E51-4949-4732-B929-C29E3E42414E}" vid="{5842DBD6-7D6C-4C1A-8AA9-69FB39037E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sophisticated presentation</Template>
  <TotalTime>53</TotalTime>
  <Words>62</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Aparajita</vt:lpstr>
      <vt:lpstr>Arial</vt:lpstr>
      <vt:lpstr>Calibri</vt:lpstr>
      <vt:lpstr>Calibri Light</vt:lpstr>
      <vt:lpstr>Constantia</vt:lpstr>
      <vt:lpstr>Corbel</vt:lpstr>
      <vt:lpstr>Helvetica Light</vt:lpstr>
      <vt:lpstr>Raleway</vt:lpstr>
      <vt:lpstr>Office Theme</vt:lpstr>
      <vt:lpstr>Doctor Patient Scheduler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Doctor Patient Scheduler      </dc:title>
  <dc:creator>marci sparrow</dc:creator>
  <cp:lastModifiedBy>marci sparrow</cp:lastModifiedBy>
  <cp:revision>1</cp:revision>
  <dcterms:created xsi:type="dcterms:W3CDTF">2022-11-30T02:12:27Z</dcterms:created>
  <dcterms:modified xsi:type="dcterms:W3CDTF">2022-11-30T03:05:40Z</dcterms:modified>
</cp:coreProperties>
</file>